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3" d="100"/>
          <a:sy n="123" d="100"/>
        </p:scale>
        <p:origin x="-7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B383-1802-4589-90EF-44E8DCC15866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18303-759C-44D6-AB70-F07C90E21E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3487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B383-1802-4589-90EF-44E8DCC15866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18303-759C-44D6-AB70-F07C90E21E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1604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B383-1802-4589-90EF-44E8DCC15866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18303-759C-44D6-AB70-F07C90E21E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9982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B383-1802-4589-90EF-44E8DCC15866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18303-759C-44D6-AB70-F07C90E21E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8335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B383-1802-4589-90EF-44E8DCC15866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18303-759C-44D6-AB70-F07C90E21E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8571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B383-1802-4589-90EF-44E8DCC15866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18303-759C-44D6-AB70-F07C90E21E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1189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B383-1802-4589-90EF-44E8DCC15866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18303-759C-44D6-AB70-F07C90E21E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3251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B383-1802-4589-90EF-44E8DCC15866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18303-759C-44D6-AB70-F07C90E21E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1375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B383-1802-4589-90EF-44E8DCC15866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18303-759C-44D6-AB70-F07C90E21E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7026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B383-1802-4589-90EF-44E8DCC15866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18303-759C-44D6-AB70-F07C90E21E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5569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B383-1802-4589-90EF-44E8DCC15866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18303-759C-44D6-AB70-F07C90E21E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5804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CB383-1802-4589-90EF-44E8DCC15866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18303-759C-44D6-AB70-F07C90E21E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9889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to 4"/>
          <p:cNvCxnSpPr/>
          <p:nvPr/>
        </p:nvCxnSpPr>
        <p:spPr>
          <a:xfrm>
            <a:off x="6409113" y="390698"/>
            <a:ext cx="24938" cy="620960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7306888" y="390698"/>
            <a:ext cx="3983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API – Interface de Aplicação Programada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567607" y="6230973"/>
            <a:ext cx="5140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Número de ocorrências desde a contratação -  27500</a:t>
            </a:r>
            <a:endParaRPr lang="pt-BR" dirty="0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8061" y="3291916"/>
            <a:ext cx="5380859" cy="1356971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792" y="2369128"/>
            <a:ext cx="5436523" cy="3742435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6924501" y="5535270"/>
            <a:ext cx="40155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Proposta de Renovação: R$ 1.193.115,80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Proposta API </a:t>
            </a:r>
            <a:r>
              <a:rPr lang="pt-BR" smtClean="0"/>
              <a:t>(aditivo): </a:t>
            </a:r>
            <a:r>
              <a:rPr lang="pt-BR" dirty="0" smtClean="0"/>
              <a:t>R$ 144.000,00</a:t>
            </a:r>
            <a:endParaRPr lang="pt-BR" dirty="0"/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9792" y="123865"/>
            <a:ext cx="1857634" cy="1905266"/>
          </a:xfrm>
          <a:prstGeom prst="rect">
            <a:avLst/>
          </a:prstGeom>
        </p:spPr>
      </p:pic>
      <p:sp>
        <p:nvSpPr>
          <p:cNvPr id="12" name="CaixaDeTexto 11"/>
          <p:cNvSpPr txBox="1"/>
          <p:nvPr/>
        </p:nvSpPr>
        <p:spPr>
          <a:xfrm>
            <a:off x="2422639" y="173741"/>
            <a:ext cx="384126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Programa de monitoramento via Satélite de alterações do uso do solo, através de um acervo de </a:t>
            </a:r>
            <a:r>
              <a:rPr lang="pt-BR" sz="1600" dirty="0" err="1" smtClean="0"/>
              <a:t>Ortoimagens</a:t>
            </a:r>
            <a:r>
              <a:rPr lang="pt-BR" sz="1600" dirty="0" smtClean="0"/>
              <a:t> Orbitais </a:t>
            </a:r>
            <a:r>
              <a:rPr lang="pt-BR" sz="1600" dirty="0" err="1" smtClean="0"/>
              <a:t>Multitemporais</a:t>
            </a:r>
            <a:r>
              <a:rPr lang="pt-BR" sz="1600" dirty="0" smtClean="0"/>
              <a:t> de Altíssima Resolução Espacial. Esta ferramenta auxilia o município em suas políticas públicas de segurança e gerenciamento.</a:t>
            </a:r>
            <a:endParaRPr lang="pt-BR" sz="1600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6816698" y="960736"/>
            <a:ext cx="51489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Permite a comunicação entre bancos de dados, ou seja, cruza informações existente em diferentes servidores, sem a necessidade de acessá-los individualmente. </a:t>
            </a:r>
          </a:p>
          <a:p>
            <a:endParaRPr lang="pt-BR" sz="1600" dirty="0"/>
          </a:p>
          <a:p>
            <a:r>
              <a:rPr lang="pt-BR" sz="1600" dirty="0" smtClean="0"/>
              <a:t>Agiliza os processos de checagens, confirmações e, sobretudo, as ações a serem tomadas.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5528244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110</Words>
  <Application>Microsoft Office PowerPoint</Application>
  <PresentationFormat>Personalizar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Company>ADM-W11-2022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Carlos Eduardo Bustamante Portes</dc:creator>
  <cp:lastModifiedBy>Marisa do Prado Sa Durante</cp:lastModifiedBy>
  <cp:revision>3</cp:revision>
  <dcterms:created xsi:type="dcterms:W3CDTF">2024-02-20T11:54:43Z</dcterms:created>
  <dcterms:modified xsi:type="dcterms:W3CDTF">2024-02-23T12:19:55Z</dcterms:modified>
</cp:coreProperties>
</file>